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>
        <p:scale>
          <a:sx n="100" d="100"/>
          <a:sy n="100" d="100"/>
        </p:scale>
        <p:origin x="876" y="-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ACAA6-EA02-9E7C-F5B3-AD79651674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1B7247-2600-A13E-5D67-E59ED4BA7F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AC73B-5AE2-C7F0-7B7F-CDEDFB140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0B68B6-8BAA-05F3-C26C-8574E7D8D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AF4A2-4760-00F4-99F4-41134F9AC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204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1847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E7A45-85E3-E14A-3071-8284A75DA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67AD2-61BA-E961-79FA-D5572CB31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2F503-FDF0-89DA-5C9A-76A082B14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EEDDA-DD60-B4BF-8C66-10944DDD1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054F93-3CC9-AFC6-5079-DE470902B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4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F6E56-6326-84B7-3129-29840022A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327A64-E67A-1B71-0587-F5144D1AD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2661A3-AE71-5184-3B85-8B8455E8FB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8CC70B-A708-F220-992D-8312C72B9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164278-2A64-CF2F-96D2-4CD9D6F4F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99D37-4E18-2B83-027A-CAE230E3A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440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29F07-23D8-FDB3-7EFA-D49790FED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7DF00D-2CBE-0C50-FA89-72005263D1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003514-542F-5D50-4C5C-99CCC44776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ABFA84-7F19-6B09-8C73-FA8D7CD6D9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AE4E6F5-7E2A-FE74-3B03-94F28DB28B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4F4680-5CEE-B704-14C0-DF27959C9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373667-7126-4CFF-B128-7E2C1C71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87E7738-ADB9-6C1E-C1F0-99F2A2F4D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454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4AFF9-46E6-385C-C44A-551352D06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33C8F-5686-DF7A-CCCE-8F8E06AC3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3A280A-3398-5627-1F83-6C675626E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73641-1F7E-3223-A446-E74FB18DB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6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48DA6F-9FDA-7A2F-569B-22C6D221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633FC9-14E7-3B13-0F3B-FA26F82BE6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63955-8B3E-E0C0-DF96-91441F853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61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A47A9-9845-047F-A8B1-6DE42A791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7A80C-F548-AE71-F2EE-0E6AAF86E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4A08FE-82B4-6305-908F-2CB3E1DE8B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2AECA-826E-1432-A0A0-C6FA94C7C2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D85E9-D4C1-17DD-25B8-3BAFD12A3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9FF4B5-BA88-7F91-96D1-8A42EF4B3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990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C38D-5E97-57F1-7BAF-A771D3DF3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DA8145D-B1AD-A2BD-5FDE-5930F3D774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4D03B-9CAC-35DB-FA80-ACF0FD379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4E580C-0D6B-7E10-30C1-7C343D2BC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9594D-9B93-509E-03C5-6B9851475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A4A789-CD0F-562B-26ED-BF7E778FF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7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906F-A0D1-A8EA-7311-7E9F3787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ED6784-6134-B83E-4F01-F539568300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53BAD-8DBC-A53F-EB0F-DE8A8E4CC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08A50-6282-DD8B-E50A-F970C40D8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EEC636-FDCC-75C9-E7FD-908F34736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900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D416A1-A4A4-CCEF-32E4-B1E8A2D480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9AE84C-7A31-507D-6999-3CB6471E9D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0E2B8-AF30-1961-D588-AC487E67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B80724-CFA2-6B66-31DF-C113F2552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0DF45-E16C-5C7D-0216-373D85A6F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24491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D317AE-72CA-CF00-E0AE-F300A0ED42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19DF7-1AC6-E1F3-9FDF-BEAE3F4F3E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494036-5CCB-1D36-6DD2-8965749D6A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9B7867A-A0BE-4F18-8CA8-85017008F24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A98B7C-019B-FF7C-CBE2-086E9CE17E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CA81B-ED7B-E5DD-E610-384941AAFC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6546D8-3E06-44EF-8C45-982D3A2938A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green and black rectangular object with a green border&#10;&#10;Description automatically generated with medium confidence">
            <a:extLst>
              <a:ext uri="{FF2B5EF4-FFF2-40B4-BE49-F238E27FC236}">
                <a16:creationId xmlns:a16="http://schemas.microsoft.com/office/drawing/2014/main" id="{59CD6753-A751-20C4-F0AD-73CBDA89E01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210"/>
            <a:ext cx="12245009" cy="94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95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fdlband.org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280D5-A41B-FF3E-5F65-C62AD8F873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Phase 1 Listening Session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95A29-192F-E333-755E-3CC24E1E2C5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Thursday, December 5, 2024</a:t>
            </a:r>
          </a:p>
          <a:p>
            <a:r>
              <a:rPr lang="en-US" dirty="0"/>
              <a:t>Fond du Lac Tribal and Community College</a:t>
            </a:r>
          </a:p>
        </p:txBody>
      </p:sp>
    </p:spTree>
    <p:extLst>
      <p:ext uri="{BB962C8B-B14F-4D97-AF65-F5344CB8AC3E}">
        <p14:creationId xmlns:p14="http://schemas.microsoft.com/office/powerpoint/2010/main" val="4421440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C49AF-35D3-56B9-4C71-D26BC8B72B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258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Project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19D5BF-A689-32BB-E6D9-2F054B9E1D9E}"/>
              </a:ext>
            </a:extLst>
          </p:cNvPr>
          <p:cNvSpPr txBox="1"/>
          <p:nvPr/>
        </p:nvSpPr>
        <p:spPr>
          <a:xfrm>
            <a:off x="922351" y="1963972"/>
            <a:ext cx="1026513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Munger Trail Connection project is being led by the Fond du Lac Band of Lake Superior Chippewa.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Public input plays an important role in the development of preliminary trail designs.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listening sessions held on December 5th displayed information on: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How to provide input.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Trail options for 5 different segments of the proposed trail connection.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Frequently asked questions.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The following slides contain the exhibits displayed at the listening session.</a:t>
            </a:r>
          </a:p>
        </p:txBody>
      </p:sp>
    </p:spTree>
    <p:extLst>
      <p:ext uri="{BB962C8B-B14F-4D97-AF65-F5344CB8AC3E}">
        <p14:creationId xmlns:p14="http://schemas.microsoft.com/office/powerpoint/2010/main" val="2637790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map&#10;&#10;Description automatically generated">
            <a:extLst>
              <a:ext uri="{FF2B5EF4-FFF2-40B4-BE49-F238E27FC236}">
                <a16:creationId xmlns:a16="http://schemas.microsoft.com/office/drawing/2014/main" id="{3E2F39B9-948F-840C-B1BA-258B8AD267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1" y="748242"/>
            <a:ext cx="8610600" cy="574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20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omputer screen&#10;&#10;Description automatically generated">
            <a:extLst>
              <a:ext uri="{FF2B5EF4-FFF2-40B4-BE49-F238E27FC236}">
                <a16:creationId xmlns:a16="http://schemas.microsoft.com/office/drawing/2014/main" id="{F3C3CA11-F635-AF7F-93D5-2AEFCAD25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220" y="771525"/>
            <a:ext cx="8866430" cy="591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11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diagram of a car&#10;&#10;Description automatically generated">
            <a:extLst>
              <a:ext uri="{FF2B5EF4-FFF2-40B4-BE49-F238E27FC236}">
                <a16:creationId xmlns:a16="http://schemas.microsoft.com/office/drawing/2014/main" id="{27F83CA1-3E2B-9E65-6951-B14E0F1EC4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752475"/>
            <a:ext cx="8810625" cy="5873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52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p&#10;&#10;Description automatically generated">
            <a:extLst>
              <a:ext uri="{FF2B5EF4-FFF2-40B4-BE49-F238E27FC236}">
                <a16:creationId xmlns:a16="http://schemas.microsoft.com/office/drawing/2014/main" id="{450F619C-8ADF-2BC5-9334-705D3C7AA1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925" y="749300"/>
            <a:ext cx="8753476" cy="583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234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car and a car&#10;&#10;Description automatically generated with medium confidence">
            <a:extLst>
              <a:ext uri="{FF2B5EF4-FFF2-40B4-BE49-F238E27FC236}">
                <a16:creationId xmlns:a16="http://schemas.microsoft.com/office/drawing/2014/main" id="{25D29FA4-E25C-AE5F-41FF-45B8BF420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626" y="835026"/>
            <a:ext cx="8820150" cy="588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60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map&#10;&#10;Description automatically generated">
            <a:extLst>
              <a:ext uri="{FF2B5EF4-FFF2-40B4-BE49-F238E27FC236}">
                <a16:creationId xmlns:a16="http://schemas.microsoft.com/office/drawing/2014/main" id="{20DA485B-7167-32A0-D80B-33C6490F05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" y="781050"/>
            <a:ext cx="855345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474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questionnaire&#10;&#10;Description automatically generated">
            <a:extLst>
              <a:ext uri="{FF2B5EF4-FFF2-40B4-BE49-F238E27FC236}">
                <a16:creationId xmlns:a16="http://schemas.microsoft.com/office/drawing/2014/main" id="{1A0F886F-0AA1-0F51-ED25-9B7B23984D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1" y="787400"/>
            <a:ext cx="8977313" cy="598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241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2E85E8C-3B09-0DD1-AC8D-2181134C8639}"/>
              </a:ext>
            </a:extLst>
          </p:cNvPr>
          <p:cNvSpPr txBox="1"/>
          <p:nvPr/>
        </p:nvSpPr>
        <p:spPr>
          <a:xfrm>
            <a:off x="1081377" y="2043485"/>
            <a:ext cx="60907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Aptos" panose="020B0004020202020204" pitchFamily="34" charset="0"/>
                <a:ea typeface="Aptos" panose="020B0004020202020204" pitchFamily="34" charset="0"/>
              </a:rPr>
              <a:t>About the Fond du Lac Band of Lake Superior Chippewa:</a:t>
            </a:r>
            <a:endParaRPr lang="en-US" sz="1800" dirty="0">
              <a:effectLst/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r>
              <a:rPr lang="en-US" sz="18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Fond du Lac Band of Lake Superior Chippewa is a sovereign Ojibwe nation and one of six bands of the Minnesota Chippewa Tribe. </a:t>
            </a:r>
            <a:r>
              <a:rPr lang="en-US" sz="1800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Nagaajiwanaang</a:t>
            </a:r>
            <a:r>
              <a:rPr lang="en-US" sz="18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“Where the Water Stops,” is the name of the homelands of the Fond du Lac Band at the time of the 1854 Treaty. We retained this name in </a:t>
            </a:r>
            <a:r>
              <a:rPr lang="en-US" sz="1800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Ojibwemowin</a:t>
            </a:r>
            <a:r>
              <a:rPr lang="en-US" sz="18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the present-day Fond du lac Reservation that was established under the 1854 La Pointe Treaty. There are three districts that make up the Fond du Lac Reservation: </a:t>
            </a:r>
            <a:r>
              <a:rPr lang="en-US" sz="1800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Bapashkominitigong</a:t>
            </a:r>
            <a:r>
              <a:rPr lang="en-US" sz="18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(Cloquet), </a:t>
            </a:r>
            <a:r>
              <a:rPr lang="en-US" sz="1800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Gwaaba’iganing</a:t>
            </a:r>
            <a:r>
              <a:rPr lang="en-US" sz="18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(Sawyer), and </a:t>
            </a:r>
            <a:r>
              <a:rPr lang="en-US" sz="1800" kern="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Ashkibwaakaaning</a:t>
            </a:r>
            <a:r>
              <a:rPr lang="en-US" sz="1800" kern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(Brookston). Today, our Band includes over 4,000 members. We have always been, and continue to be, a proud sovereign Ojibwe nation. We uphold all of our rights retained and agreed to within the 1825, 1826, 1837, 1842, 1847, and 1854 Treaties 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7A488A-3620-7ECE-CF77-5D6FDFD977E3}"/>
              </a:ext>
            </a:extLst>
          </p:cNvPr>
          <p:cNvSpPr txBox="1"/>
          <p:nvPr/>
        </p:nvSpPr>
        <p:spPr>
          <a:xfrm>
            <a:off x="8033468" y="4245996"/>
            <a:ext cx="3077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Fond du Lac Band of Lake Superior Chippewa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DA77DC-C305-BDE0-E54F-09F2E255467B}"/>
              </a:ext>
            </a:extLst>
          </p:cNvPr>
          <p:cNvSpPr txBox="1"/>
          <p:nvPr/>
        </p:nvSpPr>
        <p:spPr>
          <a:xfrm>
            <a:off x="8022866" y="2690336"/>
            <a:ext cx="35621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more information on the Fond du Lac Band of Lake Superior Chippewa, please visit the website:</a:t>
            </a:r>
            <a:br>
              <a:rPr lang="en-US" dirty="0"/>
            </a:br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FE241B-8BEE-CF64-4675-CDC8DC31CA58}"/>
              </a:ext>
            </a:extLst>
          </p:cNvPr>
          <p:cNvCxnSpPr/>
          <p:nvPr/>
        </p:nvCxnSpPr>
        <p:spPr>
          <a:xfrm>
            <a:off x="7561690" y="2369489"/>
            <a:ext cx="0" cy="3617843"/>
          </a:xfrm>
          <a:prstGeom prst="line">
            <a:avLst/>
          </a:prstGeom>
          <a:ln w="38100"/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387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5A71095-7A9F-4180-BC4E-733DA69BA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725820"/>
            <a:ext cx="5827330" cy="2269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30576B-0E3C-AB44-C711-D611A1F13344}"/>
              </a:ext>
            </a:extLst>
          </p:cNvPr>
          <p:cNvSpPr txBox="1">
            <a:spLocks/>
          </p:cNvSpPr>
          <p:nvPr/>
        </p:nvSpPr>
        <p:spPr>
          <a:xfrm>
            <a:off x="838200" y="611615"/>
            <a:ext cx="10515600" cy="111258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How can I get involved?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AC8CF-2F07-33AD-C05B-FA43CA7B95DD}"/>
              </a:ext>
            </a:extLst>
          </p:cNvPr>
          <p:cNvSpPr txBox="1"/>
          <p:nvPr/>
        </p:nvSpPr>
        <p:spPr>
          <a:xfrm>
            <a:off x="838200" y="1804946"/>
            <a:ext cx="106203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provide feedback on the information you’ve seen here, please visit the project website. Here, you can:</a:t>
            </a:r>
          </a:p>
          <a:p>
            <a:pPr marL="342900" indent="-342900">
              <a:buAutoNum type="arabicParenR"/>
            </a:pPr>
            <a:r>
              <a:rPr lang="en-US" dirty="0"/>
              <a:t>Submit comments through the “Share your feedback!” section.</a:t>
            </a:r>
          </a:p>
          <a:p>
            <a:pPr marL="342900" indent="-342900">
              <a:buAutoNum type="arabicParenR"/>
            </a:pPr>
            <a:r>
              <a:rPr lang="en-US" dirty="0"/>
              <a:t>Use the comment map on the website to share opportunities or concerns by adding a marker to a location along the proposed trail connection.</a:t>
            </a:r>
          </a:p>
          <a:p>
            <a:pPr marL="342900" indent="-342900">
              <a:buAutoNum type="arabicParenR"/>
            </a:pPr>
            <a:r>
              <a:rPr lang="en-US" dirty="0"/>
              <a:t>Sign up for periodic email updates in the “Sign up here to receive project updates” section.</a:t>
            </a:r>
          </a:p>
          <a:p>
            <a:pPr marL="342900" indent="-342900">
              <a:buAutoNum type="arabicParenR"/>
            </a:pPr>
            <a:r>
              <a:rPr lang="en-US" dirty="0"/>
              <a:t>Or, simply send feedback via the email listed below.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9F5EF7-B434-D9A6-71B3-C5E6C48F39F6}"/>
              </a:ext>
            </a:extLst>
          </p:cNvPr>
          <p:cNvSpPr txBox="1"/>
          <p:nvPr/>
        </p:nvSpPr>
        <p:spPr>
          <a:xfrm>
            <a:off x="6665530" y="4093942"/>
            <a:ext cx="3905250" cy="1200329"/>
          </a:xfrm>
          <a:prstGeom prst="rect">
            <a:avLst/>
          </a:prstGeom>
          <a:noFill/>
          <a:ln w="63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Open your camera on your cell phone and hover over the QR code. Click on the link that pops up. This should take you right to the project page.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F5D6A3-E6E5-142A-FEBC-CB390EE1C40D}"/>
              </a:ext>
            </a:extLst>
          </p:cNvPr>
          <p:cNvSpPr txBox="1"/>
          <p:nvPr/>
        </p:nvSpPr>
        <p:spPr>
          <a:xfrm>
            <a:off x="1123678" y="6161836"/>
            <a:ext cx="9779725" cy="461665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</a:rPr>
              <a:t>Miigwech</a:t>
            </a:r>
            <a:r>
              <a:rPr lang="en-US" sz="2400" dirty="0">
                <a:solidFill>
                  <a:schemeClr val="bg1"/>
                </a:solidFill>
              </a:rPr>
              <a:t>! Thank you! For reviewing the online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3669801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423</Words>
  <Application>Microsoft Office PowerPoint</Application>
  <PresentationFormat>Widescreen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Times New Roman</vt:lpstr>
      <vt:lpstr>Office Theme</vt:lpstr>
      <vt:lpstr>Phase 1 Listening Session</vt:lpstr>
      <vt:lpstr>Project Information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Heidi Sedlacek</dc:creator>
  <cp:lastModifiedBy>Heidi Sedlacek</cp:lastModifiedBy>
  <cp:revision>3</cp:revision>
  <dcterms:created xsi:type="dcterms:W3CDTF">2024-12-04T17:15:58Z</dcterms:created>
  <dcterms:modified xsi:type="dcterms:W3CDTF">2024-12-04T23:09:07Z</dcterms:modified>
</cp:coreProperties>
</file>